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4" r:id="rId5"/>
    <p:sldId id="263" r:id="rId6"/>
    <p:sldId id="266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9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13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79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06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16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88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9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1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3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21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04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A83A3-D565-4564-8D7F-7AD29F90262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FED4-5860-42B6-8D6F-20E65405B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59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04531" y="1156022"/>
            <a:ext cx="6782937" cy="23145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Проект: название проекта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66" y="4229835"/>
            <a:ext cx="7301552" cy="574177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Автор проекта:  Фамилия Имя Отчество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3319"/>
            <a:ext cx="12192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ngsanaUPC" panose="02020603050405020304" pitchFamily="18" charset="-34"/>
              </a:rPr>
              <a:t>Конкурс студенческих проектов и идей 2017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+mj-lt"/>
              <a:cs typeface="AngsanaUPC" panose="02020603050405020304" pitchFamily="18" charset="-34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008" y="5743209"/>
            <a:ext cx="1553992" cy="11147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9966" y="4804012"/>
            <a:ext cx="481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ВУЗ, факультет, курс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56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Актуальность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cs typeface="AngsanaUPC" panose="02020603050405020304" pitchFamily="18" charset="-34"/>
              </a:rPr>
              <a:t>Конкурс студенческих проектов и идей 2017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008" y="5743209"/>
            <a:ext cx="1553992" cy="111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1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Цель и задачи проекта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cs typeface="AngsanaUPC" panose="02020603050405020304" pitchFamily="18" charset="-34"/>
              </a:rPr>
              <a:t>Конкурс студенческих проектов и идей 2017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008" y="5743209"/>
            <a:ext cx="1553992" cy="111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План реализации проекта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cs typeface="AngsanaUPC" panose="02020603050405020304" pitchFamily="18" charset="-34"/>
              </a:rPr>
              <a:t>Конкурс студенческих проектов и идей 2017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008" y="5743209"/>
            <a:ext cx="1553992" cy="111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40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Смета проекта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cs typeface="AngsanaUPC" panose="02020603050405020304" pitchFamily="18" charset="-34"/>
              </a:rPr>
              <a:t>Конкурс студенческих проектов и идей 2017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008" y="5743209"/>
            <a:ext cx="1553992" cy="111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9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Ожидаемые результаты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cs typeface="AngsanaUPC" panose="02020603050405020304" pitchFamily="18" charset="-34"/>
              </a:rPr>
              <a:t>Конкурс студенческих проектов и идей 2017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008" y="5743209"/>
            <a:ext cx="1553992" cy="111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Автор проекта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cs typeface="AngsanaUPC" panose="02020603050405020304" pitchFamily="18" charset="-34"/>
              </a:rPr>
              <a:t>Конкурс студенческих проектов и идей 2017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008" y="5743209"/>
            <a:ext cx="1553992" cy="111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79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71</Words>
  <Application>Microsoft Office PowerPoint</Application>
  <PresentationFormat>Широкоэкранный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AngsanaUPC</vt:lpstr>
      <vt:lpstr>Arial</vt:lpstr>
      <vt:lpstr>Calibri</vt:lpstr>
      <vt:lpstr>Calibri Light</vt:lpstr>
      <vt:lpstr>Тема Office</vt:lpstr>
      <vt:lpstr>Проект: название проекта</vt:lpstr>
      <vt:lpstr>Актуальность</vt:lpstr>
      <vt:lpstr>Цель и задачи проекта</vt:lpstr>
      <vt:lpstr>План реализации проекта</vt:lpstr>
      <vt:lpstr>Смета проекта</vt:lpstr>
      <vt:lpstr>Ожидаемые результаты</vt:lpstr>
      <vt:lpstr>Автор проекта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название проекта</dc:title>
  <dc:creator>Владислав Ковалев</dc:creator>
  <cp:lastModifiedBy>Абдрахманова Диляра Ринатовна</cp:lastModifiedBy>
  <cp:revision>10</cp:revision>
  <dcterms:created xsi:type="dcterms:W3CDTF">2015-07-29T09:41:25Z</dcterms:created>
  <dcterms:modified xsi:type="dcterms:W3CDTF">2017-09-14T10:31:20Z</dcterms:modified>
</cp:coreProperties>
</file>